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9" r:id="rId2"/>
    <p:sldId id="257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C1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54" d="100"/>
          <a:sy n="54" d="100"/>
        </p:scale>
        <p:origin x="2152" y="1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838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47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453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717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832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1411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622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277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90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966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453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390CFE-A330-E448-95E7-5994B03412A1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141DE-2A50-534E-B72D-D48EECED57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670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68B01BD6-DAD1-864D-CC41-C2028F2CA58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20415" b="7004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B0222B5-B739-82A9-5CCC-C5585AE12A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44663" y="-4344657"/>
            <a:ext cx="3512260" cy="12201589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46000"/>
                </a:srgbClr>
              </a:gs>
              <a:gs pos="100000">
                <a:srgbClr val="000000">
                  <a:alpha val="6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5D13D8-751F-515C-5DC1-8ECD8E2E95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137434"/>
            <a:ext cx="7800660" cy="1520987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rgbClr val="FFFFFF"/>
                </a:solidFill>
              </a:rPr>
              <a:t>Genetics</a:t>
            </a:r>
            <a:br>
              <a:rPr lang="en-US" sz="4000">
                <a:solidFill>
                  <a:srgbClr val="FFFFFF"/>
                </a:solidFill>
              </a:rPr>
            </a:br>
            <a:endParaRPr lang="en-US" sz="4000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BE23E75-E7E9-4D9F-6D25-5512363F86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78570" y="-449383"/>
            <a:ext cx="2425271" cy="12201588"/>
          </a:xfrm>
          <a:prstGeom prst="rect">
            <a:avLst/>
          </a:prstGeom>
          <a:gradFill flip="none" rotWithShape="1">
            <a:gsLst>
              <a:gs pos="10000">
                <a:srgbClr val="000000">
                  <a:alpha val="0"/>
                </a:srgbClr>
              </a:gs>
              <a:gs pos="66000">
                <a:srgbClr val="000000">
                  <a:alpha val="35000"/>
                </a:srgbClr>
              </a:gs>
              <a:gs pos="100000">
                <a:srgbClr val="000000">
                  <a:alpha val="45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1B115DB-65EB-3FC3-7284-CFDF4ADC6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8609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1E5F51E-F911-38D8-DB78-DEA9CC6B8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5B46C1E7-9425-FF12-14C7-32A337EF673C}"/>
              </a:ext>
            </a:extLst>
          </p:cNvPr>
          <p:cNvSpPr/>
          <p:nvPr/>
        </p:nvSpPr>
        <p:spPr>
          <a:xfrm>
            <a:off x="689548" y="1109272"/>
            <a:ext cx="10822898" cy="4437089"/>
          </a:xfrm>
          <a:prstGeom prst="rect">
            <a:avLst/>
          </a:prstGeom>
          <a:solidFill>
            <a:srgbClr val="EAC1B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F15D5-5DC3-C8B6-0F9C-BDE292F72E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305" t="1302" r="9314" b="3654"/>
          <a:stretch>
            <a:fillRect/>
          </a:stretch>
        </p:blipFill>
        <p:spPr>
          <a:xfrm>
            <a:off x="4500745" y="1712280"/>
            <a:ext cx="2916446" cy="29156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443D8E-EBF3-5170-4095-3F61130491C1}"/>
              </a:ext>
            </a:extLst>
          </p:cNvPr>
          <p:cNvSpPr txBox="1"/>
          <p:nvPr/>
        </p:nvSpPr>
        <p:spPr>
          <a:xfrm>
            <a:off x="875198" y="4613404"/>
            <a:ext cx="3545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WATERFALL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10FE31-3C33-5D08-FD69-A2BBEAF74BC9}"/>
              </a:ext>
            </a:extLst>
          </p:cNvPr>
          <p:cNvSpPr txBox="1"/>
          <p:nvPr/>
        </p:nvSpPr>
        <p:spPr>
          <a:xfrm>
            <a:off x="4500745" y="4611571"/>
            <a:ext cx="60980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STAIRCASE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7206D6-0A0B-9831-EE69-068E8533DCB6}"/>
              </a:ext>
            </a:extLst>
          </p:cNvPr>
          <p:cNvSpPr txBox="1"/>
          <p:nvPr/>
        </p:nvSpPr>
        <p:spPr>
          <a:xfrm>
            <a:off x="8036885" y="4634566"/>
            <a:ext cx="22728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CHESS</a:t>
            </a:r>
          </a:p>
        </p:txBody>
      </p:sp>
      <p:pic>
        <p:nvPicPr>
          <p:cNvPr id="19" name="Picture 18" descr="Chees game">
            <a:extLst>
              <a:ext uri="{FF2B5EF4-FFF2-40B4-BE49-F238E27FC236}">
                <a16:creationId xmlns:a16="http://schemas.microsoft.com/office/drawing/2014/main" id="{CB3959D4-95AB-A9B3-5DAC-BE6F0FA79C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413" t="-1202" r="23176" b="6158"/>
          <a:stretch>
            <a:fillRect/>
          </a:stretch>
        </p:blipFill>
        <p:spPr>
          <a:xfrm>
            <a:off x="8036885" y="1712280"/>
            <a:ext cx="2944263" cy="294344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6272407-2331-4211-F4A5-E24CCBC18B50}"/>
              </a:ext>
            </a:extLst>
          </p:cNvPr>
          <p:cNvSpPr/>
          <p:nvPr/>
        </p:nvSpPr>
        <p:spPr>
          <a:xfrm>
            <a:off x="395376" y="2302286"/>
            <a:ext cx="172994" cy="35463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EFFEF0-1554-E9E6-A4AD-704F869924D9}"/>
              </a:ext>
            </a:extLst>
          </p:cNvPr>
          <p:cNvSpPr/>
          <p:nvPr/>
        </p:nvSpPr>
        <p:spPr>
          <a:xfrm rot="5400000">
            <a:off x="2082074" y="4021271"/>
            <a:ext cx="172994" cy="35463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E7A2B5-992C-EB93-CE54-83BD6079D905}"/>
              </a:ext>
            </a:extLst>
          </p:cNvPr>
          <p:cNvSpPr/>
          <p:nvPr/>
        </p:nvSpPr>
        <p:spPr>
          <a:xfrm rot="5400000">
            <a:off x="9946926" y="-897338"/>
            <a:ext cx="172994" cy="35463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4DD56B-1103-3832-B35F-8E4B64238A10}"/>
              </a:ext>
            </a:extLst>
          </p:cNvPr>
          <p:cNvSpPr/>
          <p:nvPr/>
        </p:nvSpPr>
        <p:spPr>
          <a:xfrm rot="10800000">
            <a:off x="11633624" y="821647"/>
            <a:ext cx="172994" cy="35463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61D22A5-6900-DED8-3418-26423DEB2B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175" t="1866" r="26382" b="3090"/>
          <a:stretch>
            <a:fillRect/>
          </a:stretch>
        </p:blipFill>
        <p:spPr>
          <a:xfrm>
            <a:off x="955187" y="1712280"/>
            <a:ext cx="2925864" cy="2925055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7BC5DA3-9B0A-D985-553C-D432CFCF2341}"/>
              </a:ext>
            </a:extLst>
          </p:cNvPr>
          <p:cNvSpPr txBox="1"/>
          <p:nvPr/>
        </p:nvSpPr>
        <p:spPr>
          <a:xfrm>
            <a:off x="568370" y="382137"/>
            <a:ext cx="6468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Motion &amp; Stills</a:t>
            </a:r>
          </a:p>
        </p:txBody>
      </p:sp>
    </p:spTree>
    <p:extLst>
      <p:ext uri="{BB962C8B-B14F-4D97-AF65-F5344CB8AC3E}">
        <p14:creationId xmlns:p14="http://schemas.microsoft.com/office/powerpoint/2010/main" val="2069852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31</TotalTime>
  <Words>8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 2013 - 2022 Theme</vt:lpstr>
      <vt:lpstr>Genetics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Ofengenden</dc:creator>
  <cp:lastModifiedBy>Michael Ofengenden</cp:lastModifiedBy>
  <cp:revision>4</cp:revision>
  <dcterms:created xsi:type="dcterms:W3CDTF">2025-11-10T07:15:57Z</dcterms:created>
  <dcterms:modified xsi:type="dcterms:W3CDTF">2025-11-10T07:47:11Z</dcterms:modified>
</cp:coreProperties>
</file>

<file path=docProps/thumbnail.jpeg>
</file>